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viewProps" Target="viewProps.xml"/><Relationship Id="rId21" Type="http://schemas.openxmlformats.org/officeDocument/2006/relationships/customXml" Target="../customXml/item2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690741" y="6984060"/>
            <a:ext cx="2506979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Relationship Id="rId4" Type="http://schemas.openxmlformats.org/officeDocument/2006/relationships/image" Target="../media/image23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7717155" cy="1919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Face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stock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spc="-20" b="1">
                <a:latin typeface="Artifakt Element"/>
                <a:cs typeface="Artifakt Element"/>
              </a:rPr>
              <a:t>body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Remove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extra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two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different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mill.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mill.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52890" y="3147567"/>
            <a:ext cx="3281185" cy="2106929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64277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73350" cy="15030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14.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cannot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support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2”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smaller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be </a:t>
            </a:r>
            <a:r>
              <a:rPr dirty="0" sz="1100">
                <a:latin typeface="Artifakt Element"/>
                <a:cs typeface="Artifakt Element"/>
              </a:rPr>
              <a:t>used.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Before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re-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Face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smaller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tool, </a:t>
            </a:r>
            <a:r>
              <a:rPr dirty="0" sz="1100">
                <a:latin typeface="Artifakt Element"/>
                <a:cs typeface="Artifakt Element"/>
              </a:rPr>
              <a:t>suppress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current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operation: right-</a:t>
            </a:r>
            <a:r>
              <a:rPr dirty="0" sz="1100">
                <a:latin typeface="Artifakt Element"/>
                <a:cs typeface="Artifakt Element"/>
              </a:rPr>
              <a:t>click it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 choose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Suppress </a:t>
            </a:r>
            <a:r>
              <a:rPr dirty="0" sz="1100">
                <a:latin typeface="Artifakt Element"/>
                <a:cs typeface="Artifakt Element"/>
              </a:rPr>
              <a:t>from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70245" y="4906136"/>
            <a:ext cx="21164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14.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Suppress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Face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814" cy="3656203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132077"/>
            <a:ext cx="260032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15.</a:t>
            </a:r>
            <a:r>
              <a:rPr dirty="0" sz="1100" spc="1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suppress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47713" y="2792095"/>
            <a:ext cx="10407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15.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25" i="1">
                <a:latin typeface="Artifakt Element"/>
                <a:cs typeface="Artifakt Element"/>
              </a:rPr>
              <a:t>Yes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06876"/>
            <a:ext cx="2671445" cy="10820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16.</a:t>
            </a:r>
            <a:r>
              <a:rPr dirty="0" sz="1100" spc="1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Browser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name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strikethrough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effect.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Suppressing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exclude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you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process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code.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227445" y="4692777"/>
            <a:ext cx="16617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16.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Browser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680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53301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41442" y="3457194"/>
            <a:ext cx="2532176" cy="1066197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1937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17.</a:t>
            </a:r>
            <a:r>
              <a:rPr dirty="0" sz="1100" spc="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new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defaults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previous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operation.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smaller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for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87009" y="2639695"/>
            <a:ext cx="20999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17.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Face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54476"/>
            <a:ext cx="2790825" cy="8712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18.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INCH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7.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 </a:t>
            </a:r>
            <a:r>
              <a:rPr dirty="0" sz="1100" spc="-20">
                <a:latin typeface="Artifakt Element"/>
                <a:cs typeface="Artifakt Element"/>
              </a:rPr>
              <a:t>1/2”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much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smaller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diameter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than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2”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Step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6.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886069" y="5816345"/>
            <a:ext cx="20002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18.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operation’s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156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106" cy="13895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304794"/>
            <a:ext cx="2856737" cy="23996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44094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19.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Aluminum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Finishing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preset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dialog’s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data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cutting </a:t>
            </a:r>
            <a:r>
              <a:rPr dirty="0" sz="1100">
                <a:latin typeface="Artifakt Element"/>
                <a:cs typeface="Artifakt Element"/>
              </a:rPr>
              <a:t>preset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higher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rpm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default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preset.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24169" y="2944495"/>
            <a:ext cx="19653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19.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cutting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preset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602863"/>
            <a:ext cx="260350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10" b="1">
                <a:latin typeface="Artifakt Element"/>
                <a:cs typeface="Artifakt Element"/>
              </a:rPr>
              <a:t>20.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86168" y="4578477"/>
            <a:ext cx="12020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20.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204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2055622" y="5193258"/>
            <a:ext cx="2395220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21.</a:t>
            </a:r>
            <a:r>
              <a:rPr dirty="0" sz="1100" spc="8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Verify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operation’s </a:t>
            </a:r>
            <a:r>
              <a:rPr dirty="0" sz="1100">
                <a:latin typeface="Artifakt Element"/>
                <a:cs typeface="Artifakt Element"/>
              </a:rPr>
              <a:t>settings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correct,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588632" y="6116573"/>
            <a:ext cx="12985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OK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2001266" y="505447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433" cy="1694307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609594"/>
            <a:ext cx="2836291" cy="856614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94020" y="5243067"/>
            <a:ext cx="2379218" cy="761365"/>
          </a:xfrm>
          <a:prstGeom prst="rect">
            <a:avLst/>
          </a:prstGeom>
        </p:spPr>
      </p:pic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6319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22.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smaller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needs </a:t>
            </a:r>
            <a:r>
              <a:rPr dirty="0" sz="1100" spc="-25">
                <a:latin typeface="Artifakt Element"/>
                <a:cs typeface="Artifakt Element"/>
              </a:rPr>
              <a:t>27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project.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48909" y="3077083"/>
            <a:ext cx="21399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22.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27774" y="1138427"/>
            <a:ext cx="2847495" cy="1828292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15615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9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 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previous </a:t>
            </a:r>
            <a:r>
              <a:rPr dirty="0" sz="1100">
                <a:latin typeface="Artifakt Element"/>
                <a:cs typeface="Artifakt Element"/>
              </a:rPr>
              <a:t>video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20" i="1">
                <a:latin typeface="Artifakt Element"/>
                <a:cs typeface="Artifakt Element"/>
              </a:rPr>
              <a:t> Phone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INCH</a:t>
            </a:r>
            <a:r>
              <a:rPr dirty="0" sz="1100" spc="-1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–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Face.f3d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 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</a:t>
            </a:r>
            <a:r>
              <a:rPr dirty="0" sz="1100">
                <a:latin typeface="Artifakt Element"/>
                <a:cs typeface="Artifakt Element"/>
              </a:rPr>
              <a:t> open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file,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external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parent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broken,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0">
                <a:latin typeface="Artifakt Element"/>
                <a:cs typeface="Artifakt Element"/>
              </a:rPr>
              <a:t> it’s </a:t>
            </a:r>
            <a:r>
              <a:rPr dirty="0" sz="1100">
                <a:latin typeface="Artifakt Element"/>
                <a:cs typeface="Artifakt Element"/>
              </a:rPr>
              <a:t>better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own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possible.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01993" y="2848483"/>
            <a:ext cx="1201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66312"/>
            <a:ext cx="301244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5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small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amount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extra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0">
                <a:latin typeface="Artifakt Element"/>
                <a:cs typeface="Artifakt Element"/>
              </a:rPr>
              <a:t> above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removed.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most </a:t>
            </a:r>
            <a:r>
              <a:rPr dirty="0" sz="1100">
                <a:latin typeface="Artifakt Element"/>
                <a:cs typeface="Artifakt Element"/>
              </a:rPr>
              <a:t>common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method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material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10">
                <a:latin typeface="Artifakt Element"/>
                <a:cs typeface="Artifakt Element"/>
              </a:rPr>
              <a:t> toolpath.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53581" y="5209413"/>
            <a:ext cx="14471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stock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3260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68322" y="1138427"/>
            <a:ext cx="2159761" cy="159016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710054"/>
            <a:ext cx="2777489" cy="1248820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132077"/>
            <a:ext cx="122047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20">
                <a:latin typeface="Artifakt Element"/>
                <a:cs typeface="Artifakt Element"/>
              </a:rPr>
              <a:t> Face.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96965" y="2776854"/>
            <a:ext cx="18040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Face</a:t>
            </a:r>
            <a:r>
              <a:rPr dirty="0" sz="900" spc="-10" i="1">
                <a:latin typeface="Artifakt Element"/>
                <a:cs typeface="Artifakt Element"/>
              </a:rPr>
              <a:t> 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94684"/>
            <a:ext cx="2878455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To choose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 </a:t>
            </a:r>
            <a:r>
              <a:rPr dirty="0" sz="1100" spc="-10">
                <a:latin typeface="Artifakt Element"/>
                <a:cs typeface="Artifakt Element"/>
              </a:rPr>
              <a:t>appropriate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operation,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866001" y="4982336"/>
            <a:ext cx="11366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4.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54387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83"/>
                </a:lnTo>
                <a:lnTo>
                  <a:pt x="3144266" y="6083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83"/>
                </a:lnTo>
                <a:lnTo>
                  <a:pt x="3150489" y="6083"/>
                </a:lnTo>
                <a:lnTo>
                  <a:pt x="6058916" y="6083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52793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08320" y="3442715"/>
            <a:ext cx="2380233" cy="1427987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5148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Inside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360033" y="2543683"/>
            <a:ext cx="16414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61512"/>
            <a:ext cx="260223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Select 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2”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96836" y="5416677"/>
            <a:ext cx="13042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212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3144380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3144380" y="6096"/>
                </a:lnTo>
                <a:lnTo>
                  <a:pt x="3144380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28600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2070" y="3209544"/>
            <a:ext cx="2856610" cy="20948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132077"/>
            <a:ext cx="260350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6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75144" y="2162302"/>
            <a:ext cx="11290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7.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780512"/>
            <a:ext cx="266319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11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10">
                <a:latin typeface="Artifakt Element"/>
                <a:cs typeface="Artifakt Element"/>
              </a:rPr>
              <a:t> dialog’s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Fusion </a:t>
            </a:r>
            <a:r>
              <a:rPr dirty="0" sz="1100">
                <a:latin typeface="Artifakt Element"/>
                <a:cs typeface="Artifakt Element"/>
              </a:rPr>
              <a:t>automatically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stock </a:t>
            </a:r>
            <a:r>
              <a:rPr dirty="0" sz="1100">
                <a:latin typeface="Artifakt Element"/>
                <a:cs typeface="Artifakt Element"/>
              </a:rPr>
              <a:t>body’s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perimeter.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correct</a:t>
            </a:r>
            <a:r>
              <a:rPr dirty="0" sz="1100" spc="-25">
                <a:latin typeface="Artifakt Element"/>
                <a:cs typeface="Artifakt Element"/>
              </a:rPr>
              <a:t> and </a:t>
            </a:r>
            <a:r>
              <a:rPr dirty="0" sz="1100">
                <a:latin typeface="Artifakt Element"/>
                <a:cs typeface="Artifakt Element"/>
              </a:rPr>
              <a:t>nothing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else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selected.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67425" y="4927472"/>
            <a:ext cx="19335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default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6402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1120" y="1138453"/>
            <a:ext cx="2836418" cy="91323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0440" y="2828544"/>
            <a:ext cx="2979129" cy="198818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5740" cy="297942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tab </a:t>
            </a:r>
            <a:r>
              <a:rPr dirty="0" sz="1100">
                <a:latin typeface="Artifakt Element"/>
                <a:cs typeface="Artifakt Element"/>
              </a:rPr>
              <a:t>allows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configure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tool </a:t>
            </a:r>
            <a:r>
              <a:rPr dirty="0" sz="1100">
                <a:latin typeface="Artifakt Element"/>
                <a:cs typeface="Artifakt Element"/>
              </a:rPr>
              <a:t>changes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rapid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movements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feed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plunge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movements,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how </a:t>
            </a:r>
            <a:r>
              <a:rPr dirty="0" sz="1100">
                <a:latin typeface="Artifakt Element"/>
                <a:cs typeface="Artifakt Element"/>
              </a:rPr>
              <a:t>high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retract</a:t>
            </a:r>
            <a:r>
              <a:rPr dirty="0" sz="1100" spc="-10">
                <a:latin typeface="Artifakt Element"/>
                <a:cs typeface="Artifakt Element"/>
              </a:rPr>
              <a:t> before </a:t>
            </a:r>
            <a:r>
              <a:rPr dirty="0" sz="1100">
                <a:latin typeface="Artifakt Element"/>
                <a:cs typeface="Artifakt Element"/>
              </a:rPr>
              <a:t>beginning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next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 of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cut.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Understanding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various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critical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successful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Explore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different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their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roles.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Height </a:t>
            </a:r>
            <a:r>
              <a:rPr dirty="0" sz="1100">
                <a:latin typeface="Artifakt Element"/>
                <a:cs typeface="Artifakt Element"/>
              </a:rPr>
              <a:t>section’s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5198745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6088760" y="1132078"/>
            <a:ext cx="1798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Explore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Heights</a:t>
            </a:r>
            <a:r>
              <a:rPr dirty="0" sz="900" spc="-25" i="1">
                <a:latin typeface="Artifakt Element"/>
                <a:cs typeface="Artifakt Element"/>
              </a:rPr>
              <a:t> tab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055622" y="1746859"/>
            <a:ext cx="2722880" cy="1294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explore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ways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customize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instance,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could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Multiple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Depths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if </a:t>
            </a:r>
            <a:r>
              <a:rPr dirty="0" sz="1100">
                <a:latin typeface="Artifakt Element"/>
                <a:cs typeface="Artifakt Element"/>
              </a:rPr>
              <a:t>there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much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single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depth.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079616" y="4423029"/>
            <a:ext cx="18078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Explore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Passes</a:t>
            </a:r>
            <a:r>
              <a:rPr dirty="0" sz="900" spc="-25" i="1">
                <a:latin typeface="Artifakt Element"/>
                <a:cs typeface="Artifakt Element"/>
              </a:rPr>
              <a:t> tab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2001266" y="1608073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797050"/>
            <a:ext cx="2380614" cy="2513965"/>
          </a:xfrm>
          <a:prstGeom prst="rect">
            <a:avLst/>
          </a:prstGeom>
        </p:spPr>
      </p:pic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3240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3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Explore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Linking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tab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transitions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between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way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linked.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Accept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all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default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OK.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6253" y="3477895"/>
            <a:ext cx="12909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OK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13070" y="1138427"/>
            <a:ext cx="2361564" cy="222770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04160" cy="29794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12.</a:t>
            </a:r>
            <a:r>
              <a:rPr dirty="0" sz="1100" spc="7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notice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several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segment </a:t>
            </a:r>
            <a:r>
              <a:rPr dirty="0" sz="1100">
                <a:latin typeface="Artifakt Element"/>
                <a:cs typeface="Artifakt Element"/>
              </a:rPr>
              <a:t>colors.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arrow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indicates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where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begins,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yellow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line </a:t>
            </a:r>
            <a:r>
              <a:rPr dirty="0" sz="1100">
                <a:latin typeface="Artifakt Element"/>
                <a:cs typeface="Artifakt Element"/>
              </a:rPr>
              <a:t>segment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indicates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rapid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movement,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green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segment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 a</a:t>
            </a:r>
            <a:r>
              <a:rPr dirty="0" sz="1100" spc="-10">
                <a:latin typeface="Artifakt Element"/>
                <a:cs typeface="Artifakt Element"/>
              </a:rPr>
              <a:t> lead-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or</a:t>
            </a:r>
            <a:endParaRPr sz="1100">
              <a:latin typeface="Artifakt Element"/>
              <a:cs typeface="Artifakt Element"/>
            </a:endParaRPr>
          </a:p>
          <a:p>
            <a:pPr marL="241300" marR="29845">
              <a:lnSpc>
                <a:spcPct val="125800"/>
              </a:lnSpc>
              <a:spcBef>
                <a:spcPts val="10"/>
              </a:spcBef>
            </a:pPr>
            <a:r>
              <a:rPr dirty="0" sz="1100" spc="-10">
                <a:latin typeface="Artifakt Element"/>
                <a:cs typeface="Artifakt Element"/>
              </a:rPr>
              <a:t>lead-</a:t>
            </a:r>
            <a:r>
              <a:rPr dirty="0" sz="1100">
                <a:latin typeface="Artifakt Element"/>
                <a:cs typeface="Artifakt Element"/>
              </a:rPr>
              <a:t>out movement,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blue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segment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movement,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green </a:t>
            </a:r>
            <a:r>
              <a:rPr dirty="0" sz="1100">
                <a:latin typeface="Artifakt Element"/>
                <a:cs typeface="Artifakt Element"/>
              </a:rPr>
              <a:t>arrow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indicates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where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 </a:t>
            </a:r>
            <a:r>
              <a:rPr dirty="0" sz="1100">
                <a:latin typeface="Artifakt Element"/>
                <a:cs typeface="Artifakt Element"/>
              </a:rPr>
              <a:t>finishes.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were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line </a:t>
            </a:r>
            <a:r>
              <a:rPr dirty="0" sz="1100">
                <a:latin typeface="Artifakt Element"/>
                <a:cs typeface="Artifakt Element"/>
              </a:rPr>
              <a:t>segments,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would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ramp </a:t>
            </a:r>
            <a:r>
              <a:rPr dirty="0" sz="1100">
                <a:latin typeface="Artifakt Element"/>
                <a:cs typeface="Artifakt Element"/>
              </a:rPr>
              <a:t>movements.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2”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mill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wide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enough 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entire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stock </a:t>
            </a:r>
            <a:r>
              <a:rPr dirty="0" sz="1100">
                <a:latin typeface="Artifakt Element"/>
                <a:cs typeface="Artifakt Element"/>
              </a:rPr>
              <a:t>body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only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three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passes.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12204" y="3255390"/>
            <a:ext cx="16751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12.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toolpath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516602"/>
            <a:ext cx="2606040" cy="10820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13.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green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see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Step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12’s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in-process </a:t>
            </a:r>
            <a:r>
              <a:rPr dirty="0" sz="1100">
                <a:latin typeface="Artifakt Element"/>
                <a:cs typeface="Artifakt Element"/>
              </a:rPr>
              <a:t>stock </a:t>
            </a:r>
            <a:r>
              <a:rPr dirty="0" sz="1100" spc="-20">
                <a:latin typeface="Artifakt Element"/>
                <a:cs typeface="Artifakt Element"/>
              </a:rPr>
              <a:t>body.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toggle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in-process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stock </a:t>
            </a:r>
            <a:r>
              <a:rPr dirty="0" sz="1100">
                <a:latin typeface="Artifakt Element"/>
                <a:cs typeface="Artifakt Element"/>
              </a:rPr>
              <a:t>using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bar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screen.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151246" y="5421248"/>
            <a:ext cx="27368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13.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how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toggle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in-</a:t>
            </a:r>
            <a:r>
              <a:rPr dirty="0" sz="900" i="1">
                <a:latin typeface="Artifakt Element"/>
                <a:cs typeface="Artifakt Element"/>
              </a:rPr>
              <a:t>process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stock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377816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00609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4566539"/>
            <a:ext cx="2817019" cy="74231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5D453167-62A3-4A04-93DE-178385C00440}"/>
</file>

<file path=customXml/itemProps2.xml><?xml version="1.0" encoding="utf-8"?>
<ds:datastoreItem xmlns:ds="http://schemas.openxmlformats.org/officeDocument/2006/customXml" ds:itemID="{17081955-3056-46A7-B2C1-3B1375969488}"/>
</file>

<file path=customXml/itemProps3.xml><?xml version="1.0" encoding="utf-8"?>
<ds:datastoreItem xmlns:ds="http://schemas.openxmlformats.org/officeDocument/2006/customXml" ds:itemID="{1B5E4115-4C76-4472-BAC6-70968672E38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2025-06-13T00:58:14Z</dcterms:created>
  <dcterms:modified xsi:type="dcterms:W3CDTF">2025-06-13T00:58:14Z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